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6EC0E-421A-F3E1-5E37-FCB0305B8C88}" v="61" dt="2024-11-06T17:58:22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8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0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179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0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77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60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052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730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Обличчя людини, одежа, знімок екрана&#10;&#10;Опис створено автоматично">
            <a:extLst>
              <a:ext uri="{FF2B5EF4-FFF2-40B4-BE49-F238E27FC236}">
                <a16:creationId xmlns:a16="http://schemas.microsoft.com/office/drawing/2014/main" id="{A4D658BA-A1DA-60DA-AF78-CAC6A1C38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76" y="224"/>
            <a:ext cx="122125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знімок екрана, лист, Шрифт&#10;&#10;Опис створено автоматично">
            <a:extLst>
              <a:ext uri="{FF2B5EF4-FFF2-40B4-BE49-F238E27FC236}">
                <a16:creationId xmlns:a16="http://schemas.microsoft.com/office/drawing/2014/main" id="{9FD3E96C-F6A1-5579-21DF-EC48123BC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" y="-3731"/>
            <a:ext cx="12192000" cy="68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Обличчя людини, чоловік, особа&#10;&#10;Опис створено автоматично">
            <a:extLst>
              <a:ext uri="{FF2B5EF4-FFF2-40B4-BE49-F238E27FC236}">
                <a16:creationId xmlns:a16="http://schemas.microsoft.com/office/drawing/2014/main" id="{792B39BB-D9F8-9F7E-16B8-AFD12451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" y="3059"/>
            <a:ext cx="122022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особа, чоловік, просто неба, небо&#10;&#10;Опис створено автоматично">
            <a:extLst>
              <a:ext uri="{FF2B5EF4-FFF2-40B4-BE49-F238E27FC236}">
                <a16:creationId xmlns:a16="http://schemas.microsoft.com/office/drawing/2014/main" id="{932C2437-A2BB-5157-424D-FEB0ECE0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0" y="-3731"/>
            <a:ext cx="12212594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лист, знімок екрана, Шрифт&#10;&#10;Опис створено автоматично">
            <a:extLst>
              <a:ext uri="{FF2B5EF4-FFF2-40B4-BE49-F238E27FC236}">
                <a16:creationId xmlns:a16="http://schemas.microsoft.com/office/drawing/2014/main" id="{716DA777-E1E9-DB18-1EDD-FB0A67F1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7"/>
            <a:ext cx="12192000" cy="68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Обличчя людини, одежа, жінка, знімок екрана&#10;&#10;Опис створено автоматично">
            <a:extLst>
              <a:ext uri="{FF2B5EF4-FFF2-40B4-BE49-F238E27FC236}">
                <a16:creationId xmlns:a16="http://schemas.microsoft.com/office/drawing/2014/main" id="{CD650958-5D8D-8626-FC68-896D7DEA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" y="-448"/>
            <a:ext cx="12192000" cy="68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7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лист, почерк, знімок екрана&#10;&#10;Опис створено автоматично">
            <a:extLst>
              <a:ext uri="{FF2B5EF4-FFF2-40B4-BE49-F238E27FC236}">
                <a16:creationId xmlns:a16="http://schemas.microsoft.com/office/drawing/2014/main" id="{BCA37A65-A364-463C-2AA1-FDE17D8D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3" y="-3507"/>
            <a:ext cx="12222891" cy="68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1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знімок екрана, Шрифт, лист&#10;&#10;Опис створено автоматично">
            <a:extLst>
              <a:ext uri="{FF2B5EF4-FFF2-40B4-BE49-F238E27FC236}">
                <a16:creationId xmlns:a16="http://schemas.microsoft.com/office/drawing/2014/main" id="{4C037E70-3171-18AE-4528-15A25EE5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" y="3507"/>
            <a:ext cx="12191999" cy="68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браження, що містить текст, статуя, одежа, мистецтво&#10;&#10;Опис створено автоматично">
            <a:extLst>
              <a:ext uri="{FF2B5EF4-FFF2-40B4-BE49-F238E27FC236}">
                <a16:creationId xmlns:a16="http://schemas.microsoft.com/office/drawing/2014/main" id="{55A1EA57-23D5-463A-1E69-830B4D19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2" y="3283"/>
            <a:ext cx="12202296" cy="68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03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33</cp:revision>
  <dcterms:created xsi:type="dcterms:W3CDTF">2024-11-06T17:54:53Z</dcterms:created>
  <dcterms:modified xsi:type="dcterms:W3CDTF">2024-11-06T17:59:24Z</dcterms:modified>
</cp:coreProperties>
</file>